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Tamoghna saha\Desktop\P_20150915_173454_BF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60928" y="2529000"/>
            <a:ext cx="1822143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1</cp:revision>
  <dcterms:created xsi:type="dcterms:W3CDTF">2006-08-16T00:00:00Z</dcterms:created>
  <dcterms:modified xsi:type="dcterms:W3CDTF">2021-05-10T08:03:08Z</dcterms:modified>
</cp:coreProperties>
</file>